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9"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35" autoAdjust="0"/>
    <p:restoredTop sz="94660"/>
  </p:normalViewPr>
  <p:slideViewPr>
    <p:cSldViewPr snapToGrid="0">
      <p:cViewPr varScale="1">
        <p:scale>
          <a:sx n="114" d="100"/>
          <a:sy n="114" d="100"/>
        </p:scale>
        <p:origin x="46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presProps" Target="presProps.xml"/><Relationship Id="rId5" Type="http://schemas.openxmlformats.org/officeDocument/2006/relationships/slide" Target="slides/slide1.xml"/><Relationship Id="rId4" Type="http://schemas.openxmlformats.org/officeDocument/2006/relationships/slideMaster" Target="slideMasters/slideMaster1.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787CCA5-7008-603E-F13B-97F9191884EC}"/>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a:extLst>
              <a:ext uri="{FF2B5EF4-FFF2-40B4-BE49-F238E27FC236}">
                <a16:creationId xmlns:a16="http://schemas.microsoft.com/office/drawing/2014/main" id="{E116C536-1FC5-C960-D354-C6BC67E075F7}"/>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a:extLst>
              <a:ext uri="{FF2B5EF4-FFF2-40B4-BE49-F238E27FC236}">
                <a16:creationId xmlns:a16="http://schemas.microsoft.com/office/drawing/2014/main" id="{26AB9C2E-F239-E598-096F-5E63C38D7208}"/>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5" name="Marcador de pie de página 4">
            <a:extLst>
              <a:ext uri="{FF2B5EF4-FFF2-40B4-BE49-F238E27FC236}">
                <a16:creationId xmlns:a16="http://schemas.microsoft.com/office/drawing/2014/main" id="{F5F1326E-7D9B-E32A-38AF-317B65C9136B}"/>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18EA886-4D39-8B06-82CF-A813FB7221E9}"/>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1564291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980B2E-3497-68BC-7875-9C0E23F29969}"/>
              </a:ext>
            </a:extLst>
          </p:cNvPr>
          <p:cNvSpPr>
            <a:spLocks noGrp="1"/>
          </p:cNvSpPr>
          <p:nvPr>
            <p:ph type="title"/>
          </p:nvPr>
        </p:nvSpPr>
        <p:spPr/>
        <p:txBody>
          <a:bodyPr/>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1282F227-D5CE-86BA-CF77-3FF15829D7D5}"/>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02D24790-38C5-62FC-EB08-D48F5290CDD2}"/>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5" name="Marcador de pie de página 4">
            <a:extLst>
              <a:ext uri="{FF2B5EF4-FFF2-40B4-BE49-F238E27FC236}">
                <a16:creationId xmlns:a16="http://schemas.microsoft.com/office/drawing/2014/main" id="{18284D40-230C-51F1-BBC3-96A354D58A2D}"/>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4E5A4392-788E-B9EC-C7F4-D840F104204F}"/>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23554668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665C3163-B079-7A0E-F166-34BF810007BB}"/>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a:extLst>
              <a:ext uri="{FF2B5EF4-FFF2-40B4-BE49-F238E27FC236}">
                <a16:creationId xmlns:a16="http://schemas.microsoft.com/office/drawing/2014/main" id="{C43CFEF0-9555-B245-1608-22E26550EEB9}"/>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71D19EE5-F29E-C7E5-D9D7-68F14FE97501}"/>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5" name="Marcador de pie de página 4">
            <a:extLst>
              <a:ext uri="{FF2B5EF4-FFF2-40B4-BE49-F238E27FC236}">
                <a16:creationId xmlns:a16="http://schemas.microsoft.com/office/drawing/2014/main" id="{502C6951-AB00-F897-5A01-231043F762A4}"/>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690B15D4-C1EB-82E5-33AB-843D96C58BBE}"/>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2161042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AE1B4A-3ABA-F6D8-5F26-6A6A53AC1ECE}"/>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1ECE7E67-6833-6DC5-B3A8-400C5E975A25}"/>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1B34425C-2E8F-C55F-4F87-D6D1650DD694}"/>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5" name="Marcador de pie de página 4">
            <a:extLst>
              <a:ext uri="{FF2B5EF4-FFF2-40B4-BE49-F238E27FC236}">
                <a16:creationId xmlns:a16="http://schemas.microsoft.com/office/drawing/2014/main" id="{853CF15D-5F8F-2AA9-1308-CBC495FC15A6}"/>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339EAC0F-43E4-D90C-8A1E-B378E536F930}"/>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2230025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11A338-EF4B-DEBF-3127-BD3607E3893E}"/>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a:extLst>
              <a:ext uri="{FF2B5EF4-FFF2-40B4-BE49-F238E27FC236}">
                <a16:creationId xmlns:a16="http://schemas.microsoft.com/office/drawing/2014/main" id="{9846D3A3-960C-5768-6620-DDF9B1D9BB6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F399E200-64F8-0297-13D6-4C6EA48FA807}"/>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5" name="Marcador de pie de página 4">
            <a:extLst>
              <a:ext uri="{FF2B5EF4-FFF2-40B4-BE49-F238E27FC236}">
                <a16:creationId xmlns:a16="http://schemas.microsoft.com/office/drawing/2014/main" id="{2D09A55F-0800-9788-9F2C-480B744AEB1E}"/>
              </a:ext>
            </a:extLst>
          </p:cNvPr>
          <p:cNvSpPr>
            <a:spLocks noGrp="1"/>
          </p:cNvSpPr>
          <p:nvPr>
            <p:ph type="ftr" sz="quarter" idx="11"/>
          </p:nvPr>
        </p:nvSpPr>
        <p:spPr/>
        <p:txBody>
          <a:bodyPr/>
          <a:lstStyle/>
          <a:p>
            <a:endParaRPr lang="es-ES"/>
          </a:p>
        </p:txBody>
      </p:sp>
      <p:sp>
        <p:nvSpPr>
          <p:cNvPr id="6" name="Marcador de número de diapositiva 5">
            <a:extLst>
              <a:ext uri="{FF2B5EF4-FFF2-40B4-BE49-F238E27FC236}">
                <a16:creationId xmlns:a16="http://schemas.microsoft.com/office/drawing/2014/main" id="{181BC15A-0862-EF70-0390-3618E5B8ACF0}"/>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6077042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7C9C48D-C90E-F64C-4A77-13859A9D0E3F}"/>
              </a:ext>
            </a:extLst>
          </p:cNvPr>
          <p:cNvSpPr>
            <a:spLocks noGrp="1"/>
          </p:cNvSpPr>
          <p:nvPr>
            <p:ph type="title"/>
          </p:nvPr>
        </p:nvSpPr>
        <p:spPr/>
        <p:txBody>
          <a:body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ADC48AB3-4585-4D19-AB9E-2036B9058AD7}"/>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a:extLst>
              <a:ext uri="{FF2B5EF4-FFF2-40B4-BE49-F238E27FC236}">
                <a16:creationId xmlns:a16="http://schemas.microsoft.com/office/drawing/2014/main" id="{5038F62E-81E1-9AAB-D008-4DFD7630406D}"/>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a:extLst>
              <a:ext uri="{FF2B5EF4-FFF2-40B4-BE49-F238E27FC236}">
                <a16:creationId xmlns:a16="http://schemas.microsoft.com/office/drawing/2014/main" id="{E4A5289C-B037-7C25-543E-8546F7D2F7D7}"/>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6" name="Marcador de pie de página 5">
            <a:extLst>
              <a:ext uri="{FF2B5EF4-FFF2-40B4-BE49-F238E27FC236}">
                <a16:creationId xmlns:a16="http://schemas.microsoft.com/office/drawing/2014/main" id="{32CEE289-496E-3882-BAC4-09AF0C6A2400}"/>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B61696CB-6C8A-FC5C-BBEA-ACD4D50FCE13}"/>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20699836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3D2FF9A-35E8-25CD-1477-4990DFE2BA12}"/>
              </a:ext>
            </a:extLst>
          </p:cNvPr>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7777E77D-3202-D5D8-99AC-BCD0138B5DC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F6BFA69B-31E0-8E74-979E-29DF5C1A158C}"/>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a:extLst>
              <a:ext uri="{FF2B5EF4-FFF2-40B4-BE49-F238E27FC236}">
                <a16:creationId xmlns:a16="http://schemas.microsoft.com/office/drawing/2014/main" id="{975114D0-BE96-5FEC-AD3F-3493906E442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04724187-E385-6C10-5016-D44A5EE9E389}"/>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a:extLst>
              <a:ext uri="{FF2B5EF4-FFF2-40B4-BE49-F238E27FC236}">
                <a16:creationId xmlns:a16="http://schemas.microsoft.com/office/drawing/2014/main" id="{3945E88E-220B-228C-9ADF-330F0E54CFAF}"/>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8" name="Marcador de pie de página 7">
            <a:extLst>
              <a:ext uri="{FF2B5EF4-FFF2-40B4-BE49-F238E27FC236}">
                <a16:creationId xmlns:a16="http://schemas.microsoft.com/office/drawing/2014/main" id="{1EA4C538-E2C6-0663-78E8-6871605B26C2}"/>
              </a:ext>
            </a:extLst>
          </p:cNvPr>
          <p:cNvSpPr>
            <a:spLocks noGrp="1"/>
          </p:cNvSpPr>
          <p:nvPr>
            <p:ph type="ftr" sz="quarter" idx="11"/>
          </p:nvPr>
        </p:nvSpPr>
        <p:spPr/>
        <p:txBody>
          <a:bodyPr/>
          <a:lstStyle/>
          <a:p>
            <a:endParaRPr lang="es-ES"/>
          </a:p>
        </p:txBody>
      </p:sp>
      <p:sp>
        <p:nvSpPr>
          <p:cNvPr id="9" name="Marcador de número de diapositiva 8">
            <a:extLst>
              <a:ext uri="{FF2B5EF4-FFF2-40B4-BE49-F238E27FC236}">
                <a16:creationId xmlns:a16="http://schemas.microsoft.com/office/drawing/2014/main" id="{3E3460E9-E759-CE07-FC10-7385DA64263D}"/>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10450297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24B146C-393A-954D-B788-E4002A253B4E}"/>
              </a:ext>
            </a:extLst>
          </p:cNvPr>
          <p:cNvSpPr>
            <a:spLocks noGrp="1"/>
          </p:cNvSpPr>
          <p:nvPr>
            <p:ph type="title"/>
          </p:nvPr>
        </p:nvSpPr>
        <p:spPr/>
        <p:txBody>
          <a:bodyPr/>
          <a:lstStyle/>
          <a:p>
            <a:r>
              <a:rPr lang="es-ES"/>
              <a:t>Haga clic para modificar el estilo de título del patrón</a:t>
            </a:r>
          </a:p>
        </p:txBody>
      </p:sp>
      <p:sp>
        <p:nvSpPr>
          <p:cNvPr id="3" name="Marcador de fecha 2">
            <a:extLst>
              <a:ext uri="{FF2B5EF4-FFF2-40B4-BE49-F238E27FC236}">
                <a16:creationId xmlns:a16="http://schemas.microsoft.com/office/drawing/2014/main" id="{E7AD9D87-6636-B025-087C-700E6F9C3B7D}"/>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4" name="Marcador de pie de página 3">
            <a:extLst>
              <a:ext uri="{FF2B5EF4-FFF2-40B4-BE49-F238E27FC236}">
                <a16:creationId xmlns:a16="http://schemas.microsoft.com/office/drawing/2014/main" id="{6DADFE0A-30B0-74AF-6FEE-23EE47E68FA2}"/>
              </a:ext>
            </a:extLst>
          </p:cNvPr>
          <p:cNvSpPr>
            <a:spLocks noGrp="1"/>
          </p:cNvSpPr>
          <p:nvPr>
            <p:ph type="ftr" sz="quarter" idx="11"/>
          </p:nvPr>
        </p:nvSpPr>
        <p:spPr/>
        <p:txBody>
          <a:bodyPr/>
          <a:lstStyle/>
          <a:p>
            <a:endParaRPr lang="es-ES"/>
          </a:p>
        </p:txBody>
      </p:sp>
      <p:sp>
        <p:nvSpPr>
          <p:cNvPr id="5" name="Marcador de número de diapositiva 4">
            <a:extLst>
              <a:ext uri="{FF2B5EF4-FFF2-40B4-BE49-F238E27FC236}">
                <a16:creationId xmlns:a16="http://schemas.microsoft.com/office/drawing/2014/main" id="{3C5FFD34-83C0-2386-3744-AF6EAA5E205A}"/>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548724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4673C9A2-219B-DF30-37DF-48F611335E71}"/>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3" name="Marcador de pie de página 2">
            <a:extLst>
              <a:ext uri="{FF2B5EF4-FFF2-40B4-BE49-F238E27FC236}">
                <a16:creationId xmlns:a16="http://schemas.microsoft.com/office/drawing/2014/main" id="{C60962DF-8F8A-20DA-E4A7-CB7C1DB76EA8}"/>
              </a:ext>
            </a:extLst>
          </p:cNvPr>
          <p:cNvSpPr>
            <a:spLocks noGrp="1"/>
          </p:cNvSpPr>
          <p:nvPr>
            <p:ph type="ftr" sz="quarter" idx="11"/>
          </p:nvPr>
        </p:nvSpPr>
        <p:spPr/>
        <p:txBody>
          <a:bodyPr/>
          <a:lstStyle/>
          <a:p>
            <a:endParaRPr lang="es-ES"/>
          </a:p>
        </p:txBody>
      </p:sp>
      <p:sp>
        <p:nvSpPr>
          <p:cNvPr id="4" name="Marcador de número de diapositiva 3">
            <a:extLst>
              <a:ext uri="{FF2B5EF4-FFF2-40B4-BE49-F238E27FC236}">
                <a16:creationId xmlns:a16="http://schemas.microsoft.com/office/drawing/2014/main" id="{BD292F65-5BEA-1518-3DB9-F7B3BEBD8B8D}"/>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1366130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02EF9C-481D-1363-1F36-9312E06CFB93}"/>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a:extLst>
              <a:ext uri="{FF2B5EF4-FFF2-40B4-BE49-F238E27FC236}">
                <a16:creationId xmlns:a16="http://schemas.microsoft.com/office/drawing/2014/main" id="{691325BA-2B85-85DE-7A78-69484DB2CE1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a:extLst>
              <a:ext uri="{FF2B5EF4-FFF2-40B4-BE49-F238E27FC236}">
                <a16:creationId xmlns:a16="http://schemas.microsoft.com/office/drawing/2014/main" id="{B1AE63AA-A360-266D-7DD7-905486A3294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67BC363C-C91B-6E6A-5D63-7CC948888143}"/>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6" name="Marcador de pie de página 5">
            <a:extLst>
              <a:ext uri="{FF2B5EF4-FFF2-40B4-BE49-F238E27FC236}">
                <a16:creationId xmlns:a16="http://schemas.microsoft.com/office/drawing/2014/main" id="{676EFD4E-F09E-BE2D-630C-E8F56BAB7009}"/>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AF7BD79F-22E6-5CAE-B286-388F0DFF0D4F}"/>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2992387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739147B-D173-4833-FDF8-8D56551E36A0}"/>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a:extLst>
              <a:ext uri="{FF2B5EF4-FFF2-40B4-BE49-F238E27FC236}">
                <a16:creationId xmlns:a16="http://schemas.microsoft.com/office/drawing/2014/main" id="{D2F2AC76-9CD5-5F61-B6A4-A5E72DFC89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a:extLst>
              <a:ext uri="{FF2B5EF4-FFF2-40B4-BE49-F238E27FC236}">
                <a16:creationId xmlns:a16="http://schemas.microsoft.com/office/drawing/2014/main" id="{C6B1E404-E423-D3B1-9ACB-0A660169FA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7444B7C-E8F9-4354-DB6C-D19151D2F6D8}"/>
              </a:ext>
            </a:extLst>
          </p:cNvPr>
          <p:cNvSpPr>
            <a:spLocks noGrp="1"/>
          </p:cNvSpPr>
          <p:nvPr>
            <p:ph type="dt" sz="half" idx="10"/>
          </p:nvPr>
        </p:nvSpPr>
        <p:spPr/>
        <p:txBody>
          <a:bodyPr/>
          <a:lstStyle/>
          <a:p>
            <a:fld id="{6F66E512-C168-4D10-B055-E6579BEE185F}" type="datetimeFigureOut">
              <a:rPr lang="es-ES" smtClean="0"/>
              <a:t>23/11/2022</a:t>
            </a:fld>
            <a:endParaRPr lang="es-ES"/>
          </a:p>
        </p:txBody>
      </p:sp>
      <p:sp>
        <p:nvSpPr>
          <p:cNvPr id="6" name="Marcador de pie de página 5">
            <a:extLst>
              <a:ext uri="{FF2B5EF4-FFF2-40B4-BE49-F238E27FC236}">
                <a16:creationId xmlns:a16="http://schemas.microsoft.com/office/drawing/2014/main" id="{DBF4ACB5-0CFC-0C0F-09A2-16A6C5B94DBF}"/>
              </a:ext>
            </a:extLst>
          </p:cNvPr>
          <p:cNvSpPr>
            <a:spLocks noGrp="1"/>
          </p:cNvSpPr>
          <p:nvPr>
            <p:ph type="ftr" sz="quarter" idx="11"/>
          </p:nvPr>
        </p:nvSpPr>
        <p:spPr/>
        <p:txBody>
          <a:bodyPr/>
          <a:lstStyle/>
          <a:p>
            <a:endParaRPr lang="es-ES"/>
          </a:p>
        </p:txBody>
      </p:sp>
      <p:sp>
        <p:nvSpPr>
          <p:cNvPr id="7" name="Marcador de número de diapositiva 6">
            <a:extLst>
              <a:ext uri="{FF2B5EF4-FFF2-40B4-BE49-F238E27FC236}">
                <a16:creationId xmlns:a16="http://schemas.microsoft.com/office/drawing/2014/main" id="{D99B6CBD-E619-2763-D803-422F0F26908B}"/>
              </a:ext>
            </a:extLst>
          </p:cNvPr>
          <p:cNvSpPr>
            <a:spLocks noGrp="1"/>
          </p:cNvSpPr>
          <p:nvPr>
            <p:ph type="sldNum" sz="quarter" idx="12"/>
          </p:nvPr>
        </p:nvSpPr>
        <p:spPr/>
        <p:txBody>
          <a:bodyPr/>
          <a:lstStyle/>
          <a:p>
            <a:fld id="{89897098-2124-4668-A203-0F4C961F47B5}" type="slidenum">
              <a:rPr lang="es-ES" smtClean="0"/>
              <a:t>‹Nº›</a:t>
            </a:fld>
            <a:endParaRPr lang="es-ES"/>
          </a:p>
        </p:txBody>
      </p:sp>
    </p:spTree>
    <p:extLst>
      <p:ext uri="{BB962C8B-B14F-4D97-AF65-F5344CB8AC3E}">
        <p14:creationId xmlns:p14="http://schemas.microsoft.com/office/powerpoint/2010/main" val="242883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56DDB3C2-D43E-D574-D51F-2FB25F34206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a:extLst>
              <a:ext uri="{FF2B5EF4-FFF2-40B4-BE49-F238E27FC236}">
                <a16:creationId xmlns:a16="http://schemas.microsoft.com/office/drawing/2014/main" id="{89F2C571-E9B8-2123-420B-35E23129FBD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a:extLst>
              <a:ext uri="{FF2B5EF4-FFF2-40B4-BE49-F238E27FC236}">
                <a16:creationId xmlns:a16="http://schemas.microsoft.com/office/drawing/2014/main" id="{D0B6A7E9-2173-4AAB-91FF-89381DE5C58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66E512-C168-4D10-B055-E6579BEE185F}" type="datetimeFigureOut">
              <a:rPr lang="es-ES" smtClean="0"/>
              <a:t>23/11/2022</a:t>
            </a:fld>
            <a:endParaRPr lang="es-ES"/>
          </a:p>
        </p:txBody>
      </p:sp>
      <p:sp>
        <p:nvSpPr>
          <p:cNvPr id="5" name="Marcador de pie de página 4">
            <a:extLst>
              <a:ext uri="{FF2B5EF4-FFF2-40B4-BE49-F238E27FC236}">
                <a16:creationId xmlns:a16="http://schemas.microsoft.com/office/drawing/2014/main" id="{11B0B94F-C557-1692-E1FB-822B8565392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a:extLst>
              <a:ext uri="{FF2B5EF4-FFF2-40B4-BE49-F238E27FC236}">
                <a16:creationId xmlns:a16="http://schemas.microsoft.com/office/drawing/2014/main" id="{5E527FB1-FD60-0D96-577E-93C64D408A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897098-2124-4668-A203-0F4C961F47B5}" type="slidenum">
              <a:rPr lang="es-ES" smtClean="0"/>
              <a:t>‹Nº›</a:t>
            </a:fld>
            <a:endParaRPr lang="es-ES"/>
          </a:p>
        </p:txBody>
      </p:sp>
    </p:spTree>
    <p:extLst>
      <p:ext uri="{BB962C8B-B14F-4D97-AF65-F5344CB8AC3E}">
        <p14:creationId xmlns:p14="http://schemas.microsoft.com/office/powerpoint/2010/main" val="22262337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a:extLst>
              <a:ext uri="{FF2B5EF4-FFF2-40B4-BE49-F238E27FC236}">
                <a16:creationId xmlns:a16="http://schemas.microsoft.com/office/drawing/2014/main" id="{D9E9E625-6084-D936-25BB-7C6BCF9342EF}"/>
              </a:ext>
            </a:extLst>
          </p:cNvPr>
          <p:cNvPicPr>
            <a:picLocks noChangeAspect="1"/>
          </p:cNvPicPr>
          <p:nvPr/>
        </p:nvPicPr>
        <p:blipFill rotWithShape="1">
          <a:blip r:embed="rId2">
            <a:duotone>
              <a:prstClr val="black"/>
              <a:srgbClr val="E14B4A">
                <a:tint val="45000"/>
                <a:satMod val="400000"/>
              </a:srgbClr>
            </a:duotone>
            <a:extLst>
              <a:ext uri="{28A0092B-C50C-407E-A947-70E740481C1C}">
                <a14:useLocalDpi xmlns:a14="http://schemas.microsoft.com/office/drawing/2010/main" val="0"/>
              </a:ext>
            </a:extLst>
          </a:blip>
          <a:srcRect l="3708" t="11472" r="73461" b="56305"/>
          <a:stretch/>
        </p:blipFill>
        <p:spPr>
          <a:xfrm>
            <a:off x="452818" y="788057"/>
            <a:ext cx="2788222" cy="2213566"/>
          </a:xfrm>
          <a:prstGeom prst="rect">
            <a:avLst/>
          </a:prstGeom>
        </p:spPr>
      </p:pic>
      <p:sp>
        <p:nvSpPr>
          <p:cNvPr id="3" name="Google Shape;57;p13">
            <a:extLst>
              <a:ext uri="{FF2B5EF4-FFF2-40B4-BE49-F238E27FC236}">
                <a16:creationId xmlns:a16="http://schemas.microsoft.com/office/drawing/2014/main" id="{14DF4D88-6294-9F17-9D11-0BB266322792}"/>
              </a:ext>
            </a:extLst>
          </p:cNvPr>
          <p:cNvSpPr/>
          <p:nvPr/>
        </p:nvSpPr>
        <p:spPr>
          <a:xfrm>
            <a:off x="1846929" y="77789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Ríete absolutamente de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Dale siempre la razón.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Cuestiónale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llévale la contraria.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Pasa de todo lo que diga.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Interrumpe siempre.</a:t>
            </a:r>
            <a:endParaRPr sz="800" dirty="0"/>
          </a:p>
        </p:txBody>
      </p:sp>
      <p:sp>
        <p:nvSpPr>
          <p:cNvPr id="8" name="Google Shape;57;p13">
            <a:extLst>
              <a:ext uri="{FF2B5EF4-FFF2-40B4-BE49-F238E27FC236}">
                <a16:creationId xmlns:a16="http://schemas.microsoft.com/office/drawing/2014/main" id="{CA54F4AE-5E16-1AE4-38ED-7A46634DBF3D}"/>
              </a:ext>
            </a:extLst>
          </p:cNvPr>
          <p:cNvSpPr/>
          <p:nvPr/>
        </p:nvSpPr>
        <p:spPr>
          <a:xfrm>
            <a:off x="452818" y="77789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lvl="0" algn="ctr">
              <a:lnSpc>
                <a:spcPct val="107000"/>
              </a:lnSpc>
            </a:pPr>
            <a:r>
              <a:rPr lang="es-ES" sz="4800" dirty="0">
                <a:latin typeface="Calibri" panose="020F0502020204030204" pitchFamily="34" charset="0"/>
                <a:cs typeface="Times New Roman" panose="02020603050405020304" pitchFamily="18" charset="0"/>
              </a:rPr>
              <a:t>1</a:t>
            </a:r>
            <a:endParaRPr sz="4800" dirty="0"/>
          </a:p>
        </p:txBody>
      </p:sp>
      <p:sp>
        <p:nvSpPr>
          <p:cNvPr id="9" name="Google Shape;57;p13">
            <a:extLst>
              <a:ext uri="{FF2B5EF4-FFF2-40B4-BE49-F238E27FC236}">
                <a16:creationId xmlns:a16="http://schemas.microsoft.com/office/drawing/2014/main" id="{74BBE61E-28DC-4D7A-08F7-1D4D5E52E32F}"/>
              </a:ext>
            </a:extLst>
          </p:cNvPr>
          <p:cNvSpPr/>
          <p:nvPr/>
        </p:nvSpPr>
        <p:spPr>
          <a:xfrm>
            <a:off x="4884769" y="77789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Ríete absolutamente de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Dale siempre la razón.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Cuestiónale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llévale la contraria.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Pasa de todo lo que diga.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Interrumpe siempre.</a:t>
            </a:r>
            <a:endParaRPr sz="800" dirty="0"/>
          </a:p>
        </p:txBody>
      </p:sp>
      <p:sp>
        <p:nvSpPr>
          <p:cNvPr id="10" name="Google Shape;57;p13">
            <a:extLst>
              <a:ext uri="{FF2B5EF4-FFF2-40B4-BE49-F238E27FC236}">
                <a16:creationId xmlns:a16="http://schemas.microsoft.com/office/drawing/2014/main" id="{29D80D47-95C6-25C8-B347-351EF99C3046}"/>
              </a:ext>
            </a:extLst>
          </p:cNvPr>
          <p:cNvSpPr/>
          <p:nvPr/>
        </p:nvSpPr>
        <p:spPr>
          <a:xfrm>
            <a:off x="3490658" y="77789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lvl="0" algn="ctr">
              <a:lnSpc>
                <a:spcPct val="107000"/>
              </a:lnSpc>
            </a:pPr>
            <a:r>
              <a:rPr lang="es-ES" sz="4800" dirty="0">
                <a:latin typeface="Calibri" panose="020F0502020204030204" pitchFamily="34" charset="0"/>
                <a:cs typeface="Times New Roman" panose="02020603050405020304" pitchFamily="18" charset="0"/>
              </a:rPr>
              <a:t>2</a:t>
            </a:r>
            <a:endParaRPr sz="4800" dirty="0"/>
          </a:p>
        </p:txBody>
      </p:sp>
      <p:sp>
        <p:nvSpPr>
          <p:cNvPr id="11" name="Google Shape;57;p13">
            <a:extLst>
              <a:ext uri="{FF2B5EF4-FFF2-40B4-BE49-F238E27FC236}">
                <a16:creationId xmlns:a16="http://schemas.microsoft.com/office/drawing/2014/main" id="{765BC9F6-35A7-A1DE-D989-A9F20C85B344}"/>
              </a:ext>
            </a:extLst>
          </p:cNvPr>
          <p:cNvSpPr/>
          <p:nvPr/>
        </p:nvSpPr>
        <p:spPr>
          <a:xfrm>
            <a:off x="7902289" y="77789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Ríete absolutamente de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Dale siempre la razón.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Cuestiónale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llévale la contraria.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Pasa de todo lo que diga.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Interrumpe siempre.</a:t>
            </a:r>
            <a:endParaRPr sz="800" dirty="0"/>
          </a:p>
        </p:txBody>
      </p:sp>
      <p:sp>
        <p:nvSpPr>
          <p:cNvPr id="12" name="Google Shape;57;p13">
            <a:extLst>
              <a:ext uri="{FF2B5EF4-FFF2-40B4-BE49-F238E27FC236}">
                <a16:creationId xmlns:a16="http://schemas.microsoft.com/office/drawing/2014/main" id="{97C6DFB3-DAEF-39D9-E683-8A29E47B7778}"/>
              </a:ext>
            </a:extLst>
          </p:cNvPr>
          <p:cNvSpPr/>
          <p:nvPr/>
        </p:nvSpPr>
        <p:spPr>
          <a:xfrm>
            <a:off x="6508178" y="77789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lvl="0" algn="ctr">
              <a:lnSpc>
                <a:spcPct val="107000"/>
              </a:lnSpc>
            </a:pPr>
            <a:r>
              <a:rPr lang="es-ES" sz="4800" dirty="0">
                <a:latin typeface="Calibri" panose="020F0502020204030204" pitchFamily="34" charset="0"/>
                <a:cs typeface="Times New Roman" panose="02020603050405020304" pitchFamily="18" charset="0"/>
              </a:rPr>
              <a:t>3</a:t>
            </a:r>
            <a:endParaRPr sz="4800" dirty="0"/>
          </a:p>
        </p:txBody>
      </p:sp>
      <p:sp>
        <p:nvSpPr>
          <p:cNvPr id="13" name="Google Shape;57;p13">
            <a:extLst>
              <a:ext uri="{FF2B5EF4-FFF2-40B4-BE49-F238E27FC236}">
                <a16:creationId xmlns:a16="http://schemas.microsoft.com/office/drawing/2014/main" id="{FBAE62A7-C1A2-105D-46BE-5599EE5B2200}"/>
              </a:ext>
            </a:extLst>
          </p:cNvPr>
          <p:cNvSpPr/>
          <p:nvPr/>
        </p:nvSpPr>
        <p:spPr>
          <a:xfrm>
            <a:off x="1846929" y="385637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Ríete absolutamente de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Dale siempre la razón.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Cuestiónale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llévale la contraria.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Pasa de todo lo que diga.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Interrumpe siempre.</a:t>
            </a:r>
            <a:endParaRPr sz="800" dirty="0"/>
          </a:p>
        </p:txBody>
      </p:sp>
      <p:sp>
        <p:nvSpPr>
          <p:cNvPr id="14" name="Google Shape;57;p13">
            <a:extLst>
              <a:ext uri="{FF2B5EF4-FFF2-40B4-BE49-F238E27FC236}">
                <a16:creationId xmlns:a16="http://schemas.microsoft.com/office/drawing/2014/main" id="{353AA030-698C-1A27-FE0B-3698EB5851DC}"/>
              </a:ext>
            </a:extLst>
          </p:cNvPr>
          <p:cNvSpPr/>
          <p:nvPr/>
        </p:nvSpPr>
        <p:spPr>
          <a:xfrm>
            <a:off x="452818" y="385637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lvl="0" algn="ctr">
              <a:lnSpc>
                <a:spcPct val="107000"/>
              </a:lnSpc>
            </a:pPr>
            <a:r>
              <a:rPr lang="es-ES" sz="4800" dirty="0">
                <a:latin typeface="Calibri" panose="020F0502020204030204" pitchFamily="34" charset="0"/>
                <a:cs typeface="Times New Roman" panose="02020603050405020304" pitchFamily="18" charset="0"/>
              </a:rPr>
              <a:t>4</a:t>
            </a:r>
            <a:endParaRPr sz="4800" dirty="0"/>
          </a:p>
        </p:txBody>
      </p:sp>
      <p:sp>
        <p:nvSpPr>
          <p:cNvPr id="15" name="Google Shape;57;p13">
            <a:extLst>
              <a:ext uri="{FF2B5EF4-FFF2-40B4-BE49-F238E27FC236}">
                <a16:creationId xmlns:a16="http://schemas.microsoft.com/office/drawing/2014/main" id="{D62AD908-3DD5-57B3-27F5-AF363F963C5C}"/>
              </a:ext>
            </a:extLst>
          </p:cNvPr>
          <p:cNvSpPr/>
          <p:nvPr/>
        </p:nvSpPr>
        <p:spPr>
          <a:xfrm>
            <a:off x="4884769" y="385637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Ríete absolutamente de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Dale siempre la razón.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Cuestiónale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llévale la contraria.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Pasa de todo lo que diga.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Interrumpe siempre.</a:t>
            </a:r>
            <a:endParaRPr sz="800" dirty="0"/>
          </a:p>
        </p:txBody>
      </p:sp>
      <p:sp>
        <p:nvSpPr>
          <p:cNvPr id="16" name="Google Shape;57;p13">
            <a:extLst>
              <a:ext uri="{FF2B5EF4-FFF2-40B4-BE49-F238E27FC236}">
                <a16:creationId xmlns:a16="http://schemas.microsoft.com/office/drawing/2014/main" id="{B460258C-084E-6948-3C6A-B2CE0E301EA2}"/>
              </a:ext>
            </a:extLst>
          </p:cNvPr>
          <p:cNvSpPr/>
          <p:nvPr/>
        </p:nvSpPr>
        <p:spPr>
          <a:xfrm>
            <a:off x="3490658" y="385637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lvl="0" algn="ctr">
              <a:lnSpc>
                <a:spcPct val="107000"/>
              </a:lnSpc>
            </a:pPr>
            <a:r>
              <a:rPr lang="es-ES" sz="4800" dirty="0">
                <a:latin typeface="Calibri" panose="020F0502020204030204" pitchFamily="34" charset="0"/>
                <a:cs typeface="Times New Roman" panose="02020603050405020304" pitchFamily="18" charset="0"/>
              </a:rPr>
              <a:t>5</a:t>
            </a:r>
            <a:endParaRPr sz="4800" dirty="0"/>
          </a:p>
        </p:txBody>
      </p:sp>
      <p:sp>
        <p:nvSpPr>
          <p:cNvPr id="17" name="Google Shape;57;p13">
            <a:extLst>
              <a:ext uri="{FF2B5EF4-FFF2-40B4-BE49-F238E27FC236}">
                <a16:creationId xmlns:a16="http://schemas.microsoft.com/office/drawing/2014/main" id="{FD760F65-1F21-B7F3-D074-E6363C41944C}"/>
              </a:ext>
            </a:extLst>
          </p:cNvPr>
          <p:cNvSpPr/>
          <p:nvPr/>
        </p:nvSpPr>
        <p:spPr>
          <a:xfrm>
            <a:off x="7902289" y="385637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Ríete absolutamente de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Dale siempre la razón.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Cuestiónale todo. </a:t>
            </a:r>
          </a:p>
          <a:p>
            <a:pPr marL="342900" lvl="0" indent="-342900">
              <a:lnSpc>
                <a:spcPct val="107000"/>
              </a:lnSpc>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llévale la contraria.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Pasa de todo lo que diga. </a:t>
            </a:r>
          </a:p>
          <a:p>
            <a:pPr marL="342900" lvl="0" indent="-342900">
              <a:lnSpc>
                <a:spcPct val="107000"/>
              </a:lnSpc>
              <a:spcAft>
                <a:spcPts val="800"/>
              </a:spcAft>
              <a:buFont typeface="+mj-lt"/>
              <a:buAutoNum type="arabicPeriod"/>
            </a:pPr>
            <a:r>
              <a:rPr lang="es-ES" sz="800" dirty="0">
                <a:effectLst/>
                <a:latin typeface="Calibri" panose="020F0502020204030204" pitchFamily="34" charset="0"/>
                <a:ea typeface="Calibri" panose="020F0502020204030204" pitchFamily="34" charset="0"/>
                <a:cs typeface="Times New Roman" panose="02020603050405020304" pitchFamily="18" charset="0"/>
              </a:rPr>
              <a:t>Interrumpe siempre.</a:t>
            </a:r>
            <a:endParaRPr sz="800" dirty="0"/>
          </a:p>
        </p:txBody>
      </p:sp>
      <p:sp>
        <p:nvSpPr>
          <p:cNvPr id="18" name="Google Shape;57;p13">
            <a:extLst>
              <a:ext uri="{FF2B5EF4-FFF2-40B4-BE49-F238E27FC236}">
                <a16:creationId xmlns:a16="http://schemas.microsoft.com/office/drawing/2014/main" id="{D06DC0A1-43CA-515C-60B8-0CCE258F18AD}"/>
              </a:ext>
            </a:extLst>
          </p:cNvPr>
          <p:cNvSpPr/>
          <p:nvPr/>
        </p:nvSpPr>
        <p:spPr>
          <a:xfrm>
            <a:off x="6508178" y="3856377"/>
            <a:ext cx="1394111" cy="2239624"/>
          </a:xfrm>
          <a:prstGeom prst="roundRect">
            <a:avLst>
              <a:gd name="adj" fmla="val 16667"/>
            </a:avLst>
          </a:prstGeom>
          <a:noFill/>
          <a:ln w="19050" cap="flat" cmpd="sng">
            <a:solidFill>
              <a:schemeClr val="dk2"/>
            </a:solidFill>
            <a:prstDash val="solid"/>
            <a:round/>
            <a:headEnd type="none" w="sm" len="sm"/>
            <a:tailEnd type="none" w="sm" len="sm"/>
          </a:ln>
        </p:spPr>
        <p:txBody>
          <a:bodyPr spcFirstLastPara="1" wrap="square" lIns="68575" tIns="68575" rIns="68575" bIns="68575" anchor="ctr" anchorCtr="0">
            <a:noAutofit/>
          </a:bodyPr>
          <a:lstStyle/>
          <a:p>
            <a:pPr lvl="0" algn="ctr">
              <a:lnSpc>
                <a:spcPct val="107000"/>
              </a:lnSpc>
            </a:pPr>
            <a:r>
              <a:rPr lang="es-ES" sz="4800" dirty="0">
                <a:latin typeface="Calibri" panose="020F0502020204030204" pitchFamily="34" charset="0"/>
                <a:cs typeface="Times New Roman" panose="02020603050405020304" pitchFamily="18" charset="0"/>
              </a:rPr>
              <a:t>6</a:t>
            </a:r>
            <a:endParaRPr sz="4800" dirty="0"/>
          </a:p>
        </p:txBody>
      </p:sp>
      <p:sp>
        <p:nvSpPr>
          <p:cNvPr id="19" name="Rectángulo: esquinas redondeadas 18">
            <a:extLst>
              <a:ext uri="{FF2B5EF4-FFF2-40B4-BE49-F238E27FC236}">
                <a16:creationId xmlns:a16="http://schemas.microsoft.com/office/drawing/2014/main" id="{0D42D1E3-946A-0001-7EC5-C69EDDCD3059}"/>
              </a:ext>
            </a:extLst>
          </p:cNvPr>
          <p:cNvSpPr/>
          <p:nvPr/>
        </p:nvSpPr>
        <p:spPr>
          <a:xfrm>
            <a:off x="9479280" y="0"/>
            <a:ext cx="2712720" cy="6858000"/>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nSpc>
                <a:spcPct val="107000"/>
              </a:lnSpc>
              <a:spcAft>
                <a:spcPts val="800"/>
              </a:spcAft>
            </a:pPr>
            <a:r>
              <a:rPr lang="es-ES" sz="1400" b="1" dirty="0">
                <a:latin typeface="Calibri" panose="020F0502020204030204" pitchFamily="34" charset="0"/>
                <a:ea typeface="Calibri" panose="020F0502020204030204" pitchFamily="34" charset="0"/>
                <a:cs typeface="Times New Roman" panose="02020603050405020304" pitchFamily="18" charset="0"/>
              </a:rPr>
              <a:t>          </a:t>
            </a:r>
            <a:r>
              <a:rPr lang="es-ES" sz="1400" b="1" dirty="0">
                <a:effectLst/>
                <a:latin typeface="Calibri" panose="020F0502020204030204" pitchFamily="34" charset="0"/>
                <a:ea typeface="Calibri" panose="020F0502020204030204" pitchFamily="34" charset="0"/>
                <a:cs typeface="Times New Roman" panose="02020603050405020304" pitchFamily="18" charset="0"/>
              </a:rPr>
              <a:t>No quiero ese rol. </a:t>
            </a:r>
          </a:p>
          <a:p>
            <a:pPr>
              <a:lnSpc>
                <a:spcPct val="107000"/>
              </a:lnSpc>
              <a:spcAft>
                <a:spcPts val="800"/>
              </a:spcAft>
            </a:pPr>
            <a:r>
              <a:rPr lang="es-ES" sz="1200" b="1" dirty="0">
                <a:effectLst/>
                <a:latin typeface="Calibri" panose="020F0502020204030204" pitchFamily="34" charset="0"/>
                <a:ea typeface="Calibri" panose="020F0502020204030204" pitchFamily="34" charset="0"/>
                <a:cs typeface="Times New Roman" panose="02020603050405020304" pitchFamily="18" charset="0"/>
              </a:rPr>
              <a:t>Objetivo del juego:</a:t>
            </a:r>
            <a:r>
              <a:rPr lang="es-ES" sz="1200" dirty="0">
                <a:effectLst/>
                <a:latin typeface="Calibri" panose="020F0502020204030204" pitchFamily="34" charset="0"/>
                <a:ea typeface="Calibri" panose="020F0502020204030204" pitchFamily="34" charset="0"/>
                <a:cs typeface="Times New Roman" panose="02020603050405020304" pitchFamily="18" charset="0"/>
              </a:rPr>
              <a:t>  Tomar conciencia de como determinadas actitudes en los equipos de trabajo, no aportan el trabajo en equipo.  </a:t>
            </a:r>
          </a:p>
          <a:p>
            <a:r>
              <a:rPr lang="es-ES" sz="1200" b="1" dirty="0">
                <a:effectLst/>
                <a:latin typeface="Calibri" panose="020F0502020204030204" pitchFamily="34" charset="0"/>
                <a:ea typeface="Calibri" panose="020F0502020204030204" pitchFamily="34" charset="0"/>
                <a:cs typeface="Times New Roman" panose="02020603050405020304" pitchFamily="18" charset="0"/>
              </a:rPr>
              <a:t>Reglas: </a:t>
            </a:r>
            <a:r>
              <a:rPr lang="es-ES" sz="1200" dirty="0">
                <a:effectLst/>
                <a:latin typeface="Calibri" panose="020F0502020204030204" pitchFamily="34" charset="0"/>
                <a:ea typeface="Calibri" panose="020F0502020204030204" pitchFamily="34" charset="0"/>
                <a:cs typeface="Times New Roman" panose="02020603050405020304" pitchFamily="18" charset="0"/>
              </a:rPr>
              <a:t>Se reparten 6 tarjetas por equipo, enumeradas de 1-6 (Una tarjeta por persona), el lado derecho de cada carta indica como se debe interactuar con los demás. </a:t>
            </a:r>
          </a:p>
          <a:p>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r>
              <a:rPr lang="es-ES" sz="1200" dirty="0">
                <a:effectLst/>
                <a:latin typeface="Calibri" panose="020F0502020204030204" pitchFamily="34" charset="0"/>
                <a:ea typeface="Calibri" panose="020F0502020204030204" pitchFamily="34" charset="0"/>
                <a:cs typeface="Times New Roman" panose="02020603050405020304" pitchFamily="18" charset="0"/>
              </a:rPr>
              <a:t>Una vez repartidas las cartas, se pide al equipo que construya una lista ordenada de la mas importante a la menos importante de las 10 cualidades que debe tener un equipo de alto rendimiento.  </a:t>
            </a:r>
          </a:p>
          <a:p>
            <a:endParaRPr lang="es-ES" sz="1200" dirty="0">
              <a:latin typeface="Calibri" panose="020F0502020204030204" pitchFamily="34" charset="0"/>
              <a:ea typeface="Calibri" panose="020F0502020204030204" pitchFamily="34" charset="0"/>
              <a:cs typeface="Times New Roman" panose="02020603050405020304" pitchFamily="18" charset="0"/>
            </a:endParaRPr>
          </a:p>
          <a:p>
            <a:r>
              <a:rPr lang="es-ES" sz="1200" dirty="0">
                <a:effectLst/>
                <a:latin typeface="Calibri" panose="020F0502020204030204" pitchFamily="34" charset="0"/>
                <a:ea typeface="Calibri" panose="020F0502020204030204" pitchFamily="34" charset="0"/>
                <a:cs typeface="Times New Roman" panose="02020603050405020304" pitchFamily="18" charset="0"/>
              </a:rPr>
              <a:t>Cada miembro </a:t>
            </a:r>
            <a:r>
              <a:rPr lang="es-ES" sz="1200" dirty="0">
                <a:latin typeface="Calibri" panose="020F0502020204030204" pitchFamily="34" charset="0"/>
                <a:ea typeface="Calibri" panose="020F0502020204030204" pitchFamily="34" charset="0"/>
                <a:cs typeface="Times New Roman" panose="02020603050405020304" pitchFamily="18" charset="0"/>
              </a:rPr>
              <a:t>solo verá su carta y no podrá enseñarla a los demás, deberá actuar según el comportamiento indicado en el numero de su carta. Tiene que mantener esta actitud hasta el final del ejercicio.  Será muy difícil ponerse de acuerdo para terminar el ejercicio. </a:t>
            </a:r>
            <a:endParaRPr lang="es-ES" sz="1200" dirty="0">
              <a:effectLst/>
              <a:latin typeface="Calibri" panose="020F0502020204030204" pitchFamily="34" charset="0"/>
              <a:ea typeface="Calibri" panose="020F0502020204030204" pitchFamily="34" charset="0"/>
              <a:cs typeface="Times New Roman" panose="02020603050405020304" pitchFamily="18" charset="0"/>
            </a:endParaRPr>
          </a:p>
          <a:p>
            <a:r>
              <a:rPr lang="es-ES" sz="1200" dirty="0">
                <a:latin typeface="Calibri" panose="020F0502020204030204" pitchFamily="34" charset="0"/>
                <a:cs typeface="Times New Roman" panose="02020603050405020304" pitchFamily="18" charset="0"/>
              </a:rPr>
              <a:t>-----</a:t>
            </a:r>
          </a:p>
          <a:p>
            <a:r>
              <a:rPr lang="es-ES" sz="1200" dirty="0">
                <a:latin typeface="Calibri" panose="020F0502020204030204" pitchFamily="34" charset="0"/>
                <a:cs typeface="Times New Roman" panose="02020603050405020304" pitchFamily="18" charset="0"/>
              </a:rPr>
              <a:t>Al finalizar la dinámica identificar que roles de </a:t>
            </a:r>
            <a:r>
              <a:rPr lang="es-ES" sz="1200" dirty="0" err="1">
                <a:latin typeface="Calibri" panose="020F0502020204030204" pitchFamily="34" charset="0"/>
                <a:cs typeface="Times New Roman" panose="02020603050405020304" pitchFamily="18" charset="0"/>
              </a:rPr>
              <a:t>Belbin</a:t>
            </a:r>
            <a:r>
              <a:rPr lang="es-ES" sz="1200" dirty="0">
                <a:latin typeface="Calibri" panose="020F0502020204030204" pitchFamily="34" charset="0"/>
                <a:cs typeface="Times New Roman" panose="02020603050405020304" pitchFamily="18" charset="0"/>
              </a:rPr>
              <a:t> echamos en falta durante la dinámica. </a:t>
            </a:r>
            <a:endParaRPr lang="es-ES" sz="1200" dirty="0"/>
          </a:p>
        </p:txBody>
      </p:sp>
      <p:pic>
        <p:nvPicPr>
          <p:cNvPr id="21" name="Imagen 20">
            <a:extLst>
              <a:ext uri="{FF2B5EF4-FFF2-40B4-BE49-F238E27FC236}">
                <a16:creationId xmlns:a16="http://schemas.microsoft.com/office/drawing/2014/main" id="{CD9F6BDD-FA84-E160-40B9-458EA2D20684}"/>
              </a:ext>
            </a:extLst>
          </p:cNvPr>
          <p:cNvPicPr>
            <a:picLocks noChangeAspect="1"/>
          </p:cNvPicPr>
          <p:nvPr/>
        </p:nvPicPr>
        <p:blipFill>
          <a:blip r:embed="rId3"/>
          <a:stretch>
            <a:fillRect/>
          </a:stretch>
        </p:blipFill>
        <p:spPr>
          <a:xfrm>
            <a:off x="577187" y="2640022"/>
            <a:ext cx="982813" cy="361601"/>
          </a:xfrm>
          <a:prstGeom prst="rect">
            <a:avLst/>
          </a:prstGeom>
        </p:spPr>
      </p:pic>
      <p:pic>
        <p:nvPicPr>
          <p:cNvPr id="22" name="Imagen 21">
            <a:extLst>
              <a:ext uri="{FF2B5EF4-FFF2-40B4-BE49-F238E27FC236}">
                <a16:creationId xmlns:a16="http://schemas.microsoft.com/office/drawing/2014/main" id="{98E8084B-9C1F-2389-38EA-F8FD1422DBDD}"/>
              </a:ext>
            </a:extLst>
          </p:cNvPr>
          <p:cNvPicPr>
            <a:picLocks noChangeAspect="1"/>
          </p:cNvPicPr>
          <p:nvPr/>
        </p:nvPicPr>
        <p:blipFill>
          <a:blip r:embed="rId3"/>
          <a:stretch>
            <a:fillRect/>
          </a:stretch>
        </p:blipFill>
        <p:spPr>
          <a:xfrm>
            <a:off x="3656581" y="2640022"/>
            <a:ext cx="982813" cy="361601"/>
          </a:xfrm>
          <a:prstGeom prst="rect">
            <a:avLst/>
          </a:prstGeom>
        </p:spPr>
      </p:pic>
      <p:pic>
        <p:nvPicPr>
          <p:cNvPr id="23" name="Imagen 22">
            <a:extLst>
              <a:ext uri="{FF2B5EF4-FFF2-40B4-BE49-F238E27FC236}">
                <a16:creationId xmlns:a16="http://schemas.microsoft.com/office/drawing/2014/main" id="{AB3C074A-6885-AA19-BC52-7798D726F381}"/>
              </a:ext>
            </a:extLst>
          </p:cNvPr>
          <p:cNvPicPr>
            <a:picLocks noChangeAspect="1"/>
          </p:cNvPicPr>
          <p:nvPr/>
        </p:nvPicPr>
        <p:blipFill>
          <a:blip r:embed="rId3"/>
          <a:stretch>
            <a:fillRect/>
          </a:stretch>
        </p:blipFill>
        <p:spPr>
          <a:xfrm>
            <a:off x="6675325" y="2640021"/>
            <a:ext cx="982813" cy="361601"/>
          </a:xfrm>
          <a:prstGeom prst="rect">
            <a:avLst/>
          </a:prstGeom>
        </p:spPr>
      </p:pic>
      <p:pic>
        <p:nvPicPr>
          <p:cNvPr id="24" name="Imagen 23">
            <a:extLst>
              <a:ext uri="{FF2B5EF4-FFF2-40B4-BE49-F238E27FC236}">
                <a16:creationId xmlns:a16="http://schemas.microsoft.com/office/drawing/2014/main" id="{57D5512F-7BEE-132B-2DB1-D7A2791809FF}"/>
              </a:ext>
            </a:extLst>
          </p:cNvPr>
          <p:cNvPicPr>
            <a:picLocks noChangeAspect="1"/>
          </p:cNvPicPr>
          <p:nvPr/>
        </p:nvPicPr>
        <p:blipFill>
          <a:blip r:embed="rId3"/>
          <a:stretch>
            <a:fillRect/>
          </a:stretch>
        </p:blipFill>
        <p:spPr>
          <a:xfrm>
            <a:off x="588701" y="5708342"/>
            <a:ext cx="982813" cy="361601"/>
          </a:xfrm>
          <a:prstGeom prst="rect">
            <a:avLst/>
          </a:prstGeom>
        </p:spPr>
      </p:pic>
      <p:pic>
        <p:nvPicPr>
          <p:cNvPr id="25" name="Imagen 24">
            <a:extLst>
              <a:ext uri="{FF2B5EF4-FFF2-40B4-BE49-F238E27FC236}">
                <a16:creationId xmlns:a16="http://schemas.microsoft.com/office/drawing/2014/main" id="{80F1C172-00DA-AF95-7A1F-5F2760C1BEBB}"/>
              </a:ext>
            </a:extLst>
          </p:cNvPr>
          <p:cNvPicPr>
            <a:picLocks noChangeAspect="1"/>
          </p:cNvPicPr>
          <p:nvPr/>
        </p:nvPicPr>
        <p:blipFill>
          <a:blip r:embed="rId3"/>
          <a:stretch>
            <a:fillRect/>
          </a:stretch>
        </p:blipFill>
        <p:spPr>
          <a:xfrm>
            <a:off x="3656581" y="5708341"/>
            <a:ext cx="982813" cy="361601"/>
          </a:xfrm>
          <a:prstGeom prst="rect">
            <a:avLst/>
          </a:prstGeom>
        </p:spPr>
      </p:pic>
      <p:pic>
        <p:nvPicPr>
          <p:cNvPr id="26" name="Imagen 25">
            <a:extLst>
              <a:ext uri="{FF2B5EF4-FFF2-40B4-BE49-F238E27FC236}">
                <a16:creationId xmlns:a16="http://schemas.microsoft.com/office/drawing/2014/main" id="{E7509C51-7B25-BB16-40A0-C65E641BCF5B}"/>
              </a:ext>
            </a:extLst>
          </p:cNvPr>
          <p:cNvPicPr>
            <a:picLocks noChangeAspect="1"/>
          </p:cNvPicPr>
          <p:nvPr/>
        </p:nvPicPr>
        <p:blipFill>
          <a:blip r:embed="rId3"/>
          <a:stretch>
            <a:fillRect/>
          </a:stretch>
        </p:blipFill>
        <p:spPr>
          <a:xfrm>
            <a:off x="6629519" y="5708340"/>
            <a:ext cx="982813" cy="361601"/>
          </a:xfrm>
          <a:prstGeom prst="rect">
            <a:avLst/>
          </a:prstGeom>
        </p:spPr>
      </p:pic>
      <p:pic>
        <p:nvPicPr>
          <p:cNvPr id="2" name="Imagen 1">
            <a:extLst>
              <a:ext uri="{FF2B5EF4-FFF2-40B4-BE49-F238E27FC236}">
                <a16:creationId xmlns:a16="http://schemas.microsoft.com/office/drawing/2014/main" id="{AA9DF85C-F413-0760-01F4-D6B05190E1DB}"/>
              </a:ext>
            </a:extLst>
          </p:cNvPr>
          <p:cNvPicPr>
            <a:picLocks noChangeAspect="1"/>
          </p:cNvPicPr>
          <p:nvPr/>
        </p:nvPicPr>
        <p:blipFill rotWithShape="1">
          <a:blip r:embed="rId2">
            <a:duotone>
              <a:prstClr val="black"/>
              <a:srgbClr val="E14B4A">
                <a:tint val="45000"/>
                <a:satMod val="400000"/>
              </a:srgbClr>
            </a:duotone>
            <a:extLst>
              <a:ext uri="{28A0092B-C50C-407E-A947-70E740481C1C}">
                <a14:useLocalDpi xmlns:a14="http://schemas.microsoft.com/office/drawing/2010/main" val="0"/>
              </a:ext>
            </a:extLst>
          </a:blip>
          <a:srcRect l="3708" t="11472" r="73461" b="56305"/>
          <a:stretch/>
        </p:blipFill>
        <p:spPr>
          <a:xfrm>
            <a:off x="3490658" y="788057"/>
            <a:ext cx="2788222" cy="2213566"/>
          </a:xfrm>
          <a:prstGeom prst="rect">
            <a:avLst/>
          </a:prstGeom>
        </p:spPr>
      </p:pic>
      <p:pic>
        <p:nvPicPr>
          <p:cNvPr id="5" name="Imagen 4">
            <a:extLst>
              <a:ext uri="{FF2B5EF4-FFF2-40B4-BE49-F238E27FC236}">
                <a16:creationId xmlns:a16="http://schemas.microsoft.com/office/drawing/2014/main" id="{19817993-6F23-99FB-D6E0-5CF285556CE8}"/>
              </a:ext>
            </a:extLst>
          </p:cNvPr>
          <p:cNvPicPr>
            <a:picLocks noChangeAspect="1"/>
          </p:cNvPicPr>
          <p:nvPr/>
        </p:nvPicPr>
        <p:blipFill rotWithShape="1">
          <a:blip r:embed="rId2">
            <a:duotone>
              <a:prstClr val="black"/>
              <a:srgbClr val="E14B4A">
                <a:tint val="45000"/>
                <a:satMod val="400000"/>
              </a:srgbClr>
            </a:duotone>
            <a:extLst>
              <a:ext uri="{28A0092B-C50C-407E-A947-70E740481C1C}">
                <a14:useLocalDpi xmlns:a14="http://schemas.microsoft.com/office/drawing/2010/main" val="0"/>
              </a:ext>
            </a:extLst>
          </a:blip>
          <a:srcRect l="3708" t="11472" r="73461" b="56305"/>
          <a:stretch/>
        </p:blipFill>
        <p:spPr>
          <a:xfrm>
            <a:off x="6508178" y="777897"/>
            <a:ext cx="2788222" cy="2213566"/>
          </a:xfrm>
          <a:prstGeom prst="rect">
            <a:avLst/>
          </a:prstGeom>
        </p:spPr>
      </p:pic>
      <p:pic>
        <p:nvPicPr>
          <p:cNvPr id="6" name="Imagen 5">
            <a:extLst>
              <a:ext uri="{FF2B5EF4-FFF2-40B4-BE49-F238E27FC236}">
                <a16:creationId xmlns:a16="http://schemas.microsoft.com/office/drawing/2014/main" id="{7B95ADD9-A82E-67CF-763C-6654483EE4CC}"/>
              </a:ext>
            </a:extLst>
          </p:cNvPr>
          <p:cNvPicPr>
            <a:picLocks noChangeAspect="1"/>
          </p:cNvPicPr>
          <p:nvPr/>
        </p:nvPicPr>
        <p:blipFill rotWithShape="1">
          <a:blip r:embed="rId2">
            <a:duotone>
              <a:prstClr val="black"/>
              <a:srgbClr val="E14B4A">
                <a:tint val="45000"/>
                <a:satMod val="400000"/>
              </a:srgbClr>
            </a:duotone>
            <a:extLst>
              <a:ext uri="{28A0092B-C50C-407E-A947-70E740481C1C}">
                <a14:useLocalDpi xmlns:a14="http://schemas.microsoft.com/office/drawing/2010/main" val="0"/>
              </a:ext>
            </a:extLst>
          </a:blip>
          <a:srcRect l="3708" t="11472" r="73461" b="56305"/>
          <a:stretch/>
        </p:blipFill>
        <p:spPr>
          <a:xfrm>
            <a:off x="473138" y="3866537"/>
            <a:ext cx="2788222" cy="2213566"/>
          </a:xfrm>
          <a:prstGeom prst="rect">
            <a:avLst/>
          </a:prstGeom>
        </p:spPr>
      </p:pic>
      <p:pic>
        <p:nvPicPr>
          <p:cNvPr id="7" name="Imagen 6">
            <a:extLst>
              <a:ext uri="{FF2B5EF4-FFF2-40B4-BE49-F238E27FC236}">
                <a16:creationId xmlns:a16="http://schemas.microsoft.com/office/drawing/2014/main" id="{2DEDA4BC-8BB9-3C49-B315-62F9E65EE1C8}"/>
              </a:ext>
            </a:extLst>
          </p:cNvPr>
          <p:cNvPicPr>
            <a:picLocks noChangeAspect="1"/>
          </p:cNvPicPr>
          <p:nvPr/>
        </p:nvPicPr>
        <p:blipFill rotWithShape="1">
          <a:blip r:embed="rId2">
            <a:duotone>
              <a:prstClr val="black"/>
              <a:srgbClr val="E14B4A">
                <a:tint val="45000"/>
                <a:satMod val="400000"/>
              </a:srgbClr>
            </a:duotone>
            <a:extLst>
              <a:ext uri="{28A0092B-C50C-407E-A947-70E740481C1C}">
                <a14:useLocalDpi xmlns:a14="http://schemas.microsoft.com/office/drawing/2010/main" val="0"/>
              </a:ext>
            </a:extLst>
          </a:blip>
          <a:srcRect l="3708" t="11472" r="73461" b="56305"/>
          <a:stretch/>
        </p:blipFill>
        <p:spPr>
          <a:xfrm>
            <a:off x="3467079" y="3882435"/>
            <a:ext cx="2788222" cy="2213566"/>
          </a:xfrm>
          <a:prstGeom prst="rect">
            <a:avLst/>
          </a:prstGeom>
        </p:spPr>
      </p:pic>
      <p:pic>
        <p:nvPicPr>
          <p:cNvPr id="20" name="Imagen 19">
            <a:extLst>
              <a:ext uri="{FF2B5EF4-FFF2-40B4-BE49-F238E27FC236}">
                <a16:creationId xmlns:a16="http://schemas.microsoft.com/office/drawing/2014/main" id="{166F509B-A238-2824-7EAC-8EEB9B9F6DBE}"/>
              </a:ext>
            </a:extLst>
          </p:cNvPr>
          <p:cNvPicPr>
            <a:picLocks noChangeAspect="1"/>
          </p:cNvPicPr>
          <p:nvPr/>
        </p:nvPicPr>
        <p:blipFill rotWithShape="1">
          <a:blip r:embed="rId2">
            <a:duotone>
              <a:prstClr val="black"/>
              <a:srgbClr val="E14B4A">
                <a:tint val="45000"/>
                <a:satMod val="400000"/>
              </a:srgbClr>
            </a:duotone>
            <a:extLst>
              <a:ext uri="{28A0092B-C50C-407E-A947-70E740481C1C}">
                <a14:useLocalDpi xmlns:a14="http://schemas.microsoft.com/office/drawing/2010/main" val="0"/>
              </a:ext>
            </a:extLst>
          </a:blip>
          <a:srcRect l="3708" t="11472" r="73461" b="56305"/>
          <a:stretch/>
        </p:blipFill>
        <p:spPr>
          <a:xfrm>
            <a:off x="6481665" y="3856377"/>
            <a:ext cx="2788222" cy="2213566"/>
          </a:xfrm>
          <a:prstGeom prst="rect">
            <a:avLst/>
          </a:prstGeom>
        </p:spPr>
      </p:pic>
    </p:spTree>
    <p:extLst>
      <p:ext uri="{BB962C8B-B14F-4D97-AF65-F5344CB8AC3E}">
        <p14:creationId xmlns:p14="http://schemas.microsoft.com/office/powerpoint/2010/main" val="4266429538"/>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o" ma:contentTypeID="0x01010049DE11F76E56B44EAB683D0E5976AA8C" ma:contentTypeVersion="9" ma:contentTypeDescription="Crear nuevo documento." ma:contentTypeScope="" ma:versionID="99b909a5e47c2dfca74af82dcb36febb">
  <xsd:schema xmlns:xsd="http://www.w3.org/2001/XMLSchema" xmlns:xs="http://www.w3.org/2001/XMLSchema" xmlns:p="http://schemas.microsoft.com/office/2006/metadata/properties" xmlns:ns3="4c2c4b79-3c24-454d-abc1-a6bdf579f82d" xmlns:ns4="35700628-f19c-4ad2-9b1d-010582f533cf" targetNamespace="http://schemas.microsoft.com/office/2006/metadata/properties" ma:root="true" ma:fieldsID="168776d1cdb60857fb7f2ca97c9ad3eb" ns3:_="" ns4:_="">
    <xsd:import namespace="4c2c4b79-3c24-454d-abc1-a6bdf579f82d"/>
    <xsd:import namespace="35700628-f19c-4ad2-9b1d-010582f533c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c4b79-3c24-454d-abc1-a6bdf579f82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5700628-f19c-4ad2-9b1d-010582f533cf" elementFormDefault="qualified">
    <xsd:import namespace="http://schemas.microsoft.com/office/2006/documentManagement/types"/>
    <xsd:import namespace="http://schemas.microsoft.com/office/infopath/2007/PartnerControls"/>
    <xsd:element name="SharedWithUsers" ma:index="10"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talles de uso compartido" ma:internalName="SharedWithDetails" ma:readOnly="true">
      <xsd:simpleType>
        <xsd:restriction base="dms:Note">
          <xsd:maxLength value="255"/>
        </xsd:restriction>
      </xsd:simpleType>
    </xsd:element>
    <xsd:element name="SharingHintHash" ma:index="12"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9C7AE8F-EDD5-4A42-AB6D-C0038261F4AB}">
  <ds:schemaRefs>
    <ds:schemaRef ds:uri="http://purl.org/dc/elements/1.1/"/>
    <ds:schemaRef ds:uri="http://schemas.microsoft.com/office/2006/metadata/properties"/>
    <ds:schemaRef ds:uri="http://schemas.microsoft.com/office/2006/documentManagement/types"/>
    <ds:schemaRef ds:uri="http://purl.org/dc/terms/"/>
    <ds:schemaRef ds:uri="35700628-f19c-4ad2-9b1d-010582f533cf"/>
    <ds:schemaRef ds:uri="http://purl.org/dc/dcmitype/"/>
    <ds:schemaRef ds:uri="http://schemas.microsoft.com/office/infopath/2007/PartnerControls"/>
    <ds:schemaRef ds:uri="http://schemas.openxmlformats.org/package/2006/metadata/core-properties"/>
    <ds:schemaRef ds:uri="4c2c4b79-3c24-454d-abc1-a6bdf579f82d"/>
    <ds:schemaRef ds:uri="http://www.w3.org/XML/1998/namespace"/>
  </ds:schemaRefs>
</ds:datastoreItem>
</file>

<file path=customXml/itemProps2.xml><?xml version="1.0" encoding="utf-8"?>
<ds:datastoreItem xmlns:ds="http://schemas.openxmlformats.org/officeDocument/2006/customXml" ds:itemID="{328EA902-F260-47A0-94E9-E74D6A680842}">
  <ds:schemaRefs>
    <ds:schemaRef ds:uri="http://schemas.microsoft.com/sharepoint/v3/contenttype/forms"/>
  </ds:schemaRefs>
</ds:datastoreItem>
</file>

<file path=customXml/itemProps3.xml><?xml version="1.0" encoding="utf-8"?>
<ds:datastoreItem xmlns:ds="http://schemas.openxmlformats.org/officeDocument/2006/customXml" ds:itemID="{884CAAAB-6E7A-46A5-A05E-E4E9D709DF0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c4b79-3c24-454d-abc1-a6bdf579f82d"/>
    <ds:schemaRef ds:uri="35700628-f19c-4ad2-9b1d-010582f533c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1793</TotalTime>
  <Words>332</Words>
  <Application>Microsoft Office PowerPoint</Application>
  <PresentationFormat>Panorámica</PresentationFormat>
  <Paragraphs>51</Paragraphs>
  <Slides>1</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vt:i4>
      </vt:variant>
    </vt:vector>
  </HeadingPairs>
  <TitlesOfParts>
    <vt:vector size="5" baseType="lpstr">
      <vt:lpstr>Arial</vt:lpstr>
      <vt:lpstr>Calibri</vt:lpstr>
      <vt:lpstr>Calibri Light</vt:lpstr>
      <vt:lpstr>Tema de Office</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Mauricio Rodriguez Serrano</dc:creator>
  <cp:lastModifiedBy>Carmen Gesteira Lacuesta</cp:lastModifiedBy>
  <cp:revision>8</cp:revision>
  <dcterms:created xsi:type="dcterms:W3CDTF">2022-09-22T13:25:29Z</dcterms:created>
  <dcterms:modified xsi:type="dcterms:W3CDTF">2022-11-23T14:45:51Z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0x01010049DE11F76E56B44EAB683D0E5976AA8C</vt:lpwstr>
  </property>
</Properties>
</file>